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75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8400" autoAdjust="0"/>
  </p:normalViewPr>
  <p:slideViewPr>
    <p:cSldViewPr showGuides="1">
      <p:cViewPr varScale="1">
        <p:scale>
          <a:sx n="69" d="100"/>
          <a:sy n="69" d="100"/>
        </p:scale>
        <p:origin x="4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36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54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97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10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52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0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42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0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98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B2D55-4D25-49C5-AD8D-91FBBE3A0236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36E0-2DBA-4271-98B2-9229DDA61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58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2E43EF5-6F66-45A6-A2A6-F9274ADC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8F92CFC9-26A9-4C7C-B4FB-0691A34D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67" y="1916841"/>
            <a:ext cx="9144001" cy="198334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0" rIns="91440" bIns="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CHIPS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err="1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Closing</a:t>
            </a:r>
            <a:r>
              <a:rPr lang="nl-NL" sz="4800" dirty="0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remarks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2">
            <a:extLst>
              <a:ext uri="{FF2B5EF4-FFF2-40B4-BE49-F238E27FC236}">
                <a16:creationId xmlns:a16="http://schemas.microsoft.com/office/drawing/2014/main" id="{2ED0D804-BA47-45EB-B7ED-7FE70455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5917"/>
            <a:ext cx="9176725" cy="50883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0" rIns="91440" bIns="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Wietse Hermanns, Project manager CHIPS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28BF1-E9CE-4480-B8A2-07205E2D7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2944"/>
            <a:ext cx="3024337" cy="16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2571" cy="6858000"/>
            <a:chOff x="0" y="0"/>
            <a:chExt cx="9142571" cy="6858000"/>
          </a:xfrm>
        </p:grpSpPr>
        <p:pic>
          <p:nvPicPr>
            <p:cNvPr id="6" name="Picture 5" descr=":Sample_project-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2571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350" y="224627"/>
              <a:ext cx="3151725" cy="1681171"/>
            </a:xfrm>
            <a:prstGeom prst="rect">
              <a:avLst/>
            </a:prstGeom>
          </p:spPr>
        </p:pic>
      </p:grpSp>
      <p:pic>
        <p:nvPicPr>
          <p:cNvPr id="8" name="Picture 9">
            <a:extLst>
              <a:ext uri="{FF2B5EF4-FFF2-40B4-BE49-F238E27FC236}">
                <a16:creationId xmlns:a16="http://schemas.microsoft.com/office/drawing/2014/main" id="{D0FBA7BC-F7BE-4179-8DF2-ED8DE884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9773"/>
            <a:ext cx="3725965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76487AF-3DC7-4414-8D58-F60BF3BF7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818" y="764703"/>
            <a:ext cx="4768640" cy="53285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404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2571" cy="6858000"/>
            <a:chOff x="0" y="0"/>
            <a:chExt cx="9142571" cy="6858000"/>
          </a:xfrm>
        </p:grpSpPr>
        <p:pic>
          <p:nvPicPr>
            <p:cNvPr id="6" name="Picture 5" descr=":Sample_project-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2571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350" y="224627"/>
              <a:ext cx="3151725" cy="1681171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B03E6EF3-FEDB-4E2A-B5D5-D9FA5EDCF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2" y="332656"/>
            <a:ext cx="5671862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3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2571" cy="6858000"/>
            <a:chOff x="0" y="0"/>
            <a:chExt cx="9142571" cy="6858000"/>
          </a:xfrm>
        </p:grpSpPr>
        <p:pic>
          <p:nvPicPr>
            <p:cNvPr id="6" name="Picture 5" descr=":Sample_project-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2571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350" y="224627"/>
              <a:ext cx="3151725" cy="168117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23528" y="1706949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u="sng" dirty="0">
                <a:solidFill>
                  <a:srgbClr val="159961"/>
                </a:solidFill>
              </a:rPr>
              <a:t>wietse.hermanns@vlaamsbrabant.be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6392" y="3649660"/>
            <a:ext cx="3549786" cy="21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12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</Words>
  <Application>Microsoft Office PowerPoint</Application>
  <PresentationFormat>Diavoorstelling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Dubai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Celis</dc:creator>
  <cp:lastModifiedBy>Bert Celis</cp:lastModifiedBy>
  <cp:revision>2</cp:revision>
  <dcterms:created xsi:type="dcterms:W3CDTF">2018-10-09T10:21:06Z</dcterms:created>
  <dcterms:modified xsi:type="dcterms:W3CDTF">2018-10-11T11:24:19Z</dcterms:modified>
</cp:coreProperties>
</file>